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62" r:id="rId4"/>
    <p:sldId id="277" r:id="rId5"/>
    <p:sldId id="278" r:id="rId6"/>
    <p:sldId id="258" r:id="rId7"/>
    <p:sldId id="271" r:id="rId8"/>
    <p:sldId id="279" r:id="rId9"/>
    <p:sldId id="280" r:id="rId10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3C64B-C371-46B4-B5E4-700D37828EC7}" type="datetimeFigureOut">
              <a:rPr lang="cs-CZ" smtClean="0"/>
              <a:t>21.11.2013</a:t>
            </a:fld>
            <a:endParaRPr lang="cs-CZ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FC1F816-BBFF-4949-9527-8E6AEE4E64D1}" type="slidenum">
              <a:rPr lang="cs-CZ" smtClean="0"/>
              <a:t>‹#›</a:t>
            </a:fld>
            <a:endParaRPr lang="cs-CZ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3C64B-C371-46B4-B5E4-700D37828EC7}" type="datetimeFigureOut">
              <a:rPr lang="cs-CZ" smtClean="0"/>
              <a:t>21.11.2013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1F816-BBFF-4949-9527-8E6AEE4E64D1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3C64B-C371-46B4-B5E4-700D37828EC7}" type="datetimeFigureOut">
              <a:rPr lang="cs-CZ" smtClean="0"/>
              <a:t>21.11.2013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1F816-BBFF-4949-9527-8E6AEE4E64D1}" type="slidenum">
              <a:rPr lang="cs-CZ" smtClean="0"/>
              <a:t>‹#›</a:t>
            </a:fld>
            <a:endParaRPr lang="cs-CZ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3C64B-C371-46B4-B5E4-700D37828EC7}" type="datetimeFigureOut">
              <a:rPr lang="cs-CZ" smtClean="0"/>
              <a:t>21.11.2013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1F816-BBFF-4949-9527-8E6AEE4E64D1}" type="slidenum">
              <a:rPr lang="cs-CZ" smtClean="0"/>
              <a:t>‹#›</a:t>
            </a:fld>
            <a:endParaRPr lang="cs-CZ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3C64B-C371-46B4-B5E4-700D37828EC7}" type="datetimeFigureOut">
              <a:rPr lang="cs-CZ" smtClean="0"/>
              <a:t>21.11.2013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1F816-BBFF-4949-9527-8E6AEE4E64D1}" type="slidenum">
              <a:rPr lang="cs-CZ" smtClean="0"/>
              <a:t>‹#›</a:t>
            </a:fld>
            <a:endParaRPr lang="cs-CZ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3C64B-C371-46B4-B5E4-700D37828EC7}" type="datetimeFigureOut">
              <a:rPr lang="cs-CZ" smtClean="0"/>
              <a:t>21.11.2013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1F816-BBFF-4949-9527-8E6AEE4E64D1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3C64B-C371-46B4-B5E4-700D37828EC7}" type="datetimeFigureOut">
              <a:rPr lang="cs-CZ" smtClean="0"/>
              <a:t>21.11.2013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1F816-BBFF-4949-9527-8E6AEE4E64D1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3C64B-C371-46B4-B5E4-700D37828EC7}" type="datetimeFigureOut">
              <a:rPr lang="cs-CZ" smtClean="0"/>
              <a:t>21.11.2013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1F816-BBFF-4949-9527-8E6AEE4E64D1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3C64B-C371-46B4-B5E4-700D37828EC7}" type="datetimeFigureOut">
              <a:rPr lang="cs-CZ" smtClean="0"/>
              <a:t>21.11.2013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1F816-BBFF-4949-9527-8E6AEE4E64D1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3C64B-C371-46B4-B5E4-700D37828EC7}" type="datetimeFigureOut">
              <a:rPr lang="cs-CZ" smtClean="0"/>
              <a:t>21.11.2013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1F816-BBFF-4949-9527-8E6AEE4E64D1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3C64B-C371-46B4-B5E4-700D37828EC7}" type="datetimeFigureOut">
              <a:rPr lang="cs-CZ" smtClean="0"/>
              <a:t>21.11.2013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1F816-BBFF-4949-9527-8E6AEE4E64D1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3FD3C64B-C371-46B4-B5E4-700D37828EC7}" type="datetimeFigureOut">
              <a:rPr lang="cs-CZ" smtClean="0"/>
              <a:t>21.11.2013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6FC1F816-BBFF-4949-9527-8E6AEE4E64D1}" type="slidenum">
              <a:rPr lang="cs-CZ" smtClean="0"/>
              <a:t>‹#›</a:t>
            </a:fld>
            <a:endParaRPr lang="cs-CZ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3568" y="404664"/>
            <a:ext cx="7772400" cy="4267200"/>
          </a:xfrm>
        </p:spPr>
        <p:txBody>
          <a:bodyPr/>
          <a:lstStyle/>
          <a:p>
            <a:r>
              <a:rPr lang="cs-CZ" dirty="0" smtClean="0"/>
              <a:t>Snadná tvorba webových map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539552" y="4725144"/>
            <a:ext cx="8280920" cy="1584176"/>
          </a:xfrm>
        </p:spPr>
        <p:txBody>
          <a:bodyPr>
            <a:normAutofit/>
          </a:bodyPr>
          <a:lstStyle/>
          <a:p>
            <a:r>
              <a:rPr lang="cs-CZ" b="1" dirty="0" smtClean="0"/>
              <a:t>Martin </a:t>
            </a:r>
            <a:r>
              <a:rPr lang="cs-CZ" b="1" dirty="0" smtClean="0"/>
              <a:t>MIKLOŠ | </a:t>
            </a:r>
            <a:r>
              <a:rPr lang="cs-CZ" dirty="0" smtClean="0"/>
              <a:t>@</a:t>
            </a:r>
            <a:r>
              <a:rPr lang="cs-CZ" dirty="0" err="1" smtClean="0"/>
              <a:t>martinmiklos</a:t>
            </a:r>
            <a:r>
              <a:rPr lang="cs-CZ" dirty="0"/>
              <a:t> </a:t>
            </a:r>
            <a:r>
              <a:rPr lang="cs-CZ" dirty="0" smtClean="0"/>
              <a:t>| </a:t>
            </a:r>
            <a:r>
              <a:rPr lang="cs-CZ" dirty="0" smtClean="0"/>
              <a:t>martinmiklos.cz</a:t>
            </a:r>
            <a:endParaRPr lang="cs-CZ" dirty="0" smtClean="0"/>
          </a:p>
          <a:p>
            <a:endParaRPr lang="cs-CZ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19" y="1"/>
            <a:ext cx="9118781" cy="14710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9560" y="5372100"/>
            <a:ext cx="6086475" cy="148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517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48072" y="-63142"/>
            <a:ext cx="3851920" cy="68765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8956" y="3789040"/>
            <a:ext cx="3007540" cy="3864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1810159"/>
            <a:ext cx="3011898" cy="2842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7593" y="44624"/>
            <a:ext cx="3186738" cy="187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6493" y="4941168"/>
            <a:ext cx="3057635" cy="17465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8341" y="2060848"/>
            <a:ext cx="3108155" cy="1656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69135"/>
            <a:ext cx="3004975" cy="16316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83483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" y="0"/>
            <a:ext cx="4569661" cy="35165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645024"/>
            <a:ext cx="5844438" cy="3212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5426" y="3645024"/>
            <a:ext cx="3068573" cy="3212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6214" y="1"/>
            <a:ext cx="4369470" cy="35165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26733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07" y="29531"/>
            <a:ext cx="5220594" cy="3343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4448542"/>
            <a:ext cx="4803242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06" y="3492585"/>
            <a:ext cx="3941951" cy="33112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9872" y="116632"/>
            <a:ext cx="3726571" cy="1430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0103" y="1988840"/>
            <a:ext cx="3671987" cy="2235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05299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98409" y="2060848"/>
            <a:ext cx="7772400" cy="4267200"/>
          </a:xfrm>
        </p:spPr>
        <p:txBody>
          <a:bodyPr/>
          <a:lstStyle/>
          <a:p>
            <a:r>
              <a:rPr lang="cs-CZ" dirty="0" smtClean="0"/>
              <a:t>Snadná tvorba webových map</a:t>
            </a:r>
            <a:br>
              <a:rPr lang="cs-CZ" dirty="0" smtClean="0"/>
            </a:br>
            <a:r>
              <a:rPr lang="cs-CZ" dirty="0" smtClean="0"/>
              <a:t/>
            </a:r>
            <a:br>
              <a:rPr lang="cs-CZ" dirty="0" smtClean="0"/>
            </a:br>
            <a:r>
              <a:rPr lang="cs-CZ" sz="2800" dirty="0" smtClean="0"/>
              <a:t>+ </a:t>
            </a:r>
            <a:r>
              <a:rPr lang="cs-CZ" sz="3600" dirty="0" smtClean="0"/>
              <a:t>využití kartografie v marketingu</a:t>
            </a:r>
            <a:endParaRPr lang="cs-CZ" sz="3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19" y="1"/>
            <a:ext cx="9118781" cy="14710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12214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Skupina 1"/>
          <p:cNvGrpSpPr/>
          <p:nvPr/>
        </p:nvGrpSpPr>
        <p:grpSpPr>
          <a:xfrm>
            <a:off x="3068533" y="317209"/>
            <a:ext cx="2880718" cy="4839983"/>
            <a:chOff x="3068533" y="317209"/>
            <a:chExt cx="2880718" cy="4839983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68535" y="317209"/>
              <a:ext cx="2880716" cy="26618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076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68533" y="2909497"/>
              <a:ext cx="2880718" cy="22476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5" name="Obdélník 4"/>
          <p:cNvSpPr/>
          <p:nvPr/>
        </p:nvSpPr>
        <p:spPr>
          <a:xfrm>
            <a:off x="17783" y="5909235"/>
            <a:ext cx="3068534" cy="7730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5800"/>
              </a:lnSpc>
              <a:spcBef>
                <a:spcPct val="0"/>
              </a:spcBef>
            </a:pPr>
            <a:r>
              <a:rPr lang="cs-CZ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ea typeface="+mj-ea"/>
                <a:cs typeface="+mj-cs"/>
              </a:rPr>
              <a:t>KONTAKT</a:t>
            </a:r>
            <a:endParaRPr lang="cs-CZ" sz="36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ea typeface="+mj-ea"/>
              <a:cs typeface="+mj-cs"/>
            </a:endParaRP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501" y="764704"/>
            <a:ext cx="2385532" cy="4032448"/>
          </a:xfrm>
          <a:prstGeom prst="rect">
            <a:avLst/>
          </a:prstGeom>
        </p:spPr>
      </p:pic>
      <p:sp>
        <p:nvSpPr>
          <p:cNvPr id="6" name="Obdélník 5"/>
          <p:cNvSpPr/>
          <p:nvPr/>
        </p:nvSpPr>
        <p:spPr>
          <a:xfrm>
            <a:off x="3068533" y="5909235"/>
            <a:ext cx="2893861" cy="7730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5800"/>
              </a:lnSpc>
              <a:spcBef>
                <a:spcPct val="0"/>
              </a:spcBef>
            </a:pPr>
            <a:r>
              <a:rPr lang="cs-CZ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ea typeface="+mj-ea"/>
                <a:cs typeface="+mj-cs"/>
              </a:rPr>
              <a:t>KVALITA</a:t>
            </a:r>
            <a:endParaRPr lang="cs-CZ" sz="36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ea typeface="+mj-ea"/>
              <a:cs typeface="+mj-cs"/>
            </a:endParaRPr>
          </a:p>
        </p:txBody>
      </p:sp>
      <p:sp>
        <p:nvSpPr>
          <p:cNvPr id="7" name="Obdélník 6"/>
          <p:cNvSpPr/>
          <p:nvPr/>
        </p:nvSpPr>
        <p:spPr>
          <a:xfrm>
            <a:off x="5975648" y="5909235"/>
            <a:ext cx="3168352" cy="7730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5800"/>
              </a:lnSpc>
              <a:spcBef>
                <a:spcPct val="0"/>
              </a:spcBef>
            </a:pPr>
            <a:r>
              <a:rPr lang="cs-CZ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ea typeface="+mj-ea"/>
                <a:cs typeface="+mj-cs"/>
              </a:rPr>
              <a:t>KVANTITA</a:t>
            </a:r>
            <a:endParaRPr lang="cs-CZ" sz="36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ea typeface="+mj-ea"/>
              <a:cs typeface="+mj-cs"/>
            </a:endParaRP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5026" y="317208"/>
            <a:ext cx="2616873" cy="4839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4981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204864"/>
            <a:ext cx="2447925" cy="2466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620688"/>
            <a:ext cx="5343724" cy="24822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3645024"/>
            <a:ext cx="3400425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26767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1"/>
          <p:cNvSpPr txBox="1">
            <a:spLocks/>
          </p:cNvSpPr>
          <p:nvPr/>
        </p:nvSpPr>
        <p:spPr>
          <a:xfrm>
            <a:off x="36512" y="476672"/>
            <a:ext cx="9107488" cy="81081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cs-CZ" sz="4400" dirty="0" smtClean="0"/>
              <a:t>Využití kartografie v marketingu</a:t>
            </a:r>
          </a:p>
        </p:txBody>
      </p:sp>
      <p:sp>
        <p:nvSpPr>
          <p:cNvPr id="2" name="TextovéPole 1"/>
          <p:cNvSpPr txBox="1"/>
          <p:nvPr/>
        </p:nvSpPr>
        <p:spPr>
          <a:xfrm>
            <a:off x="683568" y="2132856"/>
            <a:ext cx="7776864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cs-CZ" sz="2800" dirty="0" smtClean="0"/>
              <a:t>Jaká je návštěvnost z jednotlivých krajů?</a:t>
            </a:r>
          </a:p>
          <a:p>
            <a:pPr marL="285750" indent="-285750">
              <a:buFont typeface="Arial" pitchFamily="34" charset="0"/>
              <a:buChar char="•"/>
            </a:pPr>
            <a:endParaRPr lang="cs-CZ" sz="28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cs-CZ" sz="2800" dirty="0" smtClean="0"/>
              <a:t>Jaký je konverzní poměr z dané oblasti</a:t>
            </a:r>
          </a:p>
          <a:p>
            <a:pPr marL="285750" indent="-285750">
              <a:buFont typeface="Arial" pitchFamily="34" charset="0"/>
              <a:buChar char="•"/>
            </a:pPr>
            <a:endParaRPr lang="cs-CZ" sz="28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cs-CZ" sz="2800" dirty="0" smtClean="0"/>
              <a:t>Z jakých zdrojů  návštěvníci přichází?</a:t>
            </a:r>
          </a:p>
          <a:p>
            <a:pPr marL="285750" indent="-285750">
              <a:buFont typeface="Arial" pitchFamily="34" charset="0"/>
              <a:buChar char="•"/>
            </a:pPr>
            <a:endParaRPr lang="cs-CZ" dirty="0"/>
          </a:p>
          <a:p>
            <a:pPr marL="285750" indent="-285750">
              <a:buFont typeface="Arial" pitchFamily="34" charset="0"/>
              <a:buChar char="•"/>
            </a:pPr>
            <a:endParaRPr lang="cs-CZ" dirty="0" smtClean="0"/>
          </a:p>
          <a:p>
            <a:pPr marL="285750" indent="-285750">
              <a:buFont typeface="Arial" pitchFamily="34" charset="0"/>
              <a:buChar char="•"/>
            </a:pPr>
            <a:endParaRPr lang="cs-CZ" dirty="0"/>
          </a:p>
          <a:p>
            <a:pPr marL="285750" indent="-285750">
              <a:buFont typeface="Arial" pitchFamily="34" charset="0"/>
              <a:buChar char="•"/>
            </a:pPr>
            <a:endParaRPr lang="cs-CZ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cs-CZ" sz="3200" dirty="0" smtClean="0"/>
              <a:t>Lepší cílení reklamy (PPC, </a:t>
            </a:r>
            <a:r>
              <a:rPr lang="cs-CZ" sz="3200" dirty="0" err="1" smtClean="0"/>
              <a:t>Facebook</a:t>
            </a:r>
            <a:r>
              <a:rPr lang="cs-CZ" sz="3200" dirty="0" smtClean="0"/>
              <a:t>)</a:t>
            </a:r>
          </a:p>
          <a:p>
            <a:pPr marL="285750" indent="-285750">
              <a:buFont typeface="Arial" pitchFamily="34" charset="0"/>
              <a:buChar char="•"/>
            </a:pPr>
            <a:endParaRPr lang="cs-CZ" dirty="0" smtClean="0"/>
          </a:p>
          <a:p>
            <a:pPr marL="285750" indent="-285750">
              <a:buFont typeface="Arial" pitchFamily="34" charset="0"/>
              <a:buChar char="•"/>
            </a:pPr>
            <a:endParaRPr lang="cs-CZ" dirty="0"/>
          </a:p>
          <a:p>
            <a:pPr marL="285750" indent="-285750">
              <a:buFont typeface="Arial" pitchFamily="34" charset="0"/>
              <a:buChar char="•"/>
            </a:pPr>
            <a:endParaRPr lang="cs-CZ" dirty="0" smtClean="0"/>
          </a:p>
          <a:p>
            <a:pPr marL="285750" indent="-285750">
              <a:buFont typeface="Arial" pitchFamily="34" charset="0"/>
              <a:buChar char="•"/>
            </a:pPr>
            <a:endParaRPr lang="cs-CZ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4725144"/>
            <a:ext cx="2209800" cy="42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19687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-35970" y="2420888"/>
            <a:ext cx="9144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7200" b="1" dirty="0" smtClean="0"/>
              <a:t>Ukázky na webu</a:t>
            </a:r>
            <a:endParaRPr lang="cs-CZ" sz="7200" b="1" dirty="0" smtClean="0"/>
          </a:p>
          <a:p>
            <a:pPr marL="285750" indent="-285750">
              <a:buFont typeface="Arial" pitchFamily="34" charset="0"/>
              <a:buChar char="•"/>
            </a:pPr>
            <a:endParaRPr lang="cs-CZ" dirty="0" smtClean="0"/>
          </a:p>
          <a:p>
            <a:pPr marL="285750" indent="-285750">
              <a:buFont typeface="Arial" pitchFamily="34" charset="0"/>
              <a:buChar char="•"/>
            </a:pPr>
            <a:endParaRPr lang="cs-CZ" dirty="0"/>
          </a:p>
          <a:p>
            <a:pPr marL="285750" indent="-285750">
              <a:buFont typeface="Arial" pitchFamily="34" charset="0"/>
              <a:buChar char="•"/>
            </a:pPr>
            <a:endParaRPr lang="cs-CZ" dirty="0" smtClean="0"/>
          </a:p>
          <a:p>
            <a:pPr marL="285750" indent="-285750">
              <a:buFont typeface="Arial" pitchFamily="34" charset="0"/>
              <a:buChar char="•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07201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kutivní">
  <a:themeElements>
    <a:clrScheme name="Exekutivní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kutivní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kutivní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2744</TotalTime>
  <Words>53</Words>
  <Application>Microsoft Office PowerPoint</Application>
  <PresentationFormat>Předvádění na obrazovce (4:3)</PresentationFormat>
  <Paragraphs>22</Paragraphs>
  <Slides>9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9</vt:i4>
      </vt:variant>
    </vt:vector>
  </HeadingPairs>
  <TitlesOfParts>
    <vt:vector size="10" baseType="lpstr">
      <vt:lpstr>Exekutivní</vt:lpstr>
      <vt:lpstr>Snadná tvorba webových map</vt:lpstr>
      <vt:lpstr>Prezentace aplikace PowerPoint</vt:lpstr>
      <vt:lpstr>Prezentace aplikace PowerPoint</vt:lpstr>
      <vt:lpstr>Prezentace aplikace PowerPoint</vt:lpstr>
      <vt:lpstr>Snadná tvorba webových map  + využití kartografie v marketingu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martin</dc:creator>
  <cp:lastModifiedBy>martin</cp:lastModifiedBy>
  <cp:revision>40</cp:revision>
  <dcterms:created xsi:type="dcterms:W3CDTF">2013-02-09T19:46:11Z</dcterms:created>
  <dcterms:modified xsi:type="dcterms:W3CDTF">2013-11-21T17:40:16Z</dcterms:modified>
</cp:coreProperties>
</file>